
<file path=[Content_Types].xml><?xml version="1.0" encoding="utf-8"?>
<Types xmlns="http://schemas.openxmlformats.org/package/2006/content-types">
  <Override PartName="/customXml/itemProps3.xml" ContentType="application/vnd.openxmlformats-officedocument.customXml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notesSlides/notesSlide2.xml" ContentType="application/vnd.openxmlformats-officedocument.presentationml.notesSlide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58" r:id="rId4"/>
  </p:sldMasterIdLst>
  <p:notesMasterIdLst>
    <p:notesMasterId r:id="rId19"/>
  </p:notesMasterIdLst>
  <p:sldIdLst>
    <p:sldId id="258" r:id="rId5"/>
    <p:sldId id="265" r:id="rId6"/>
    <p:sldId id="266" r:id="rId7"/>
    <p:sldId id="267" r:id="rId8"/>
    <p:sldId id="272" r:id="rId9"/>
    <p:sldId id="268" r:id="rId10"/>
    <p:sldId id="269" r:id="rId11"/>
    <p:sldId id="270" r:id="rId12"/>
    <p:sldId id="259" r:id="rId13"/>
    <p:sldId id="276" r:id="rId14"/>
    <p:sldId id="264" r:id="rId15"/>
    <p:sldId id="273" r:id="rId16"/>
    <p:sldId id="274" r:id="rId17"/>
    <p:sldId id="275" r:id="rId18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4767" autoAdjust="0"/>
  </p:normalViewPr>
  <p:slideViewPr>
    <p:cSldViewPr>
      <p:cViewPr varScale="1">
        <p:scale>
          <a:sx n="61" d="100"/>
          <a:sy n="61" d="100"/>
        </p:scale>
        <p:origin x="-161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278DD74-10F4-4F2F-A7A6-DCB89EDC735A}" type="doc">
      <dgm:prSet loTypeId="urn:microsoft.com/office/officeart/2005/8/layout/matrix2" loCatId="matrix" qsTypeId="urn:microsoft.com/office/officeart/2005/8/quickstyle/3d2" qsCatId="3D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3D51B2BF-2C62-43CB-83DD-7CEB4D234422}">
      <dgm:prSet phldrT="[Text]"/>
      <dgm:spPr/>
      <dgm:t>
        <a:bodyPr/>
        <a:lstStyle/>
        <a:p>
          <a:r>
            <a:rPr lang="en-US" dirty="0" smtClean="0"/>
            <a:t>Creativity is</a:t>
          </a:r>
        </a:p>
      </dgm:t>
    </dgm:pt>
    <dgm:pt modelId="{8487FFA8-061C-49A8-9FD3-DD63556E08DA}" type="parTrans" cxnId="{B7C87E09-837A-4794-9DAF-162BB128983C}">
      <dgm:prSet/>
      <dgm:spPr/>
      <dgm:t>
        <a:bodyPr/>
        <a:lstStyle/>
        <a:p>
          <a:endParaRPr lang="en-US"/>
        </a:p>
      </dgm:t>
    </dgm:pt>
    <dgm:pt modelId="{4F61F779-201C-4AA3-8DD4-C38F2F2409F4}" type="sibTrans" cxnId="{B7C87E09-837A-4794-9DAF-162BB128983C}">
      <dgm:prSet/>
      <dgm:spPr/>
      <dgm:t>
        <a:bodyPr/>
        <a:lstStyle/>
        <a:p>
          <a:endParaRPr lang="en-US"/>
        </a:p>
      </dgm:t>
    </dgm:pt>
    <dgm:pt modelId="{234D19D6-62CA-40EB-9481-04BD4E0FE4BA}">
      <dgm:prSet phldrT="[Text]"/>
      <dgm:spPr/>
      <dgm:t>
        <a:bodyPr/>
        <a:lstStyle/>
        <a:p>
          <a:r>
            <a:rPr lang="en-US" dirty="0" smtClean="0"/>
            <a:t>Open your mind!</a:t>
          </a:r>
          <a:endParaRPr lang="en-US" dirty="0"/>
        </a:p>
      </dgm:t>
    </dgm:pt>
    <dgm:pt modelId="{198B7048-10B6-43BC-9723-4C0FF0E3A762}" type="parTrans" cxnId="{5D9907F8-71A6-44B6-8063-314947B2C64D}">
      <dgm:prSet/>
      <dgm:spPr/>
      <dgm:t>
        <a:bodyPr/>
        <a:lstStyle/>
        <a:p>
          <a:endParaRPr lang="en-US"/>
        </a:p>
      </dgm:t>
    </dgm:pt>
    <dgm:pt modelId="{68F6EB15-2F71-4B12-9D6C-DA7CE6207C5A}" type="sibTrans" cxnId="{5D9907F8-71A6-44B6-8063-314947B2C64D}">
      <dgm:prSet/>
      <dgm:spPr/>
      <dgm:t>
        <a:bodyPr/>
        <a:lstStyle/>
        <a:p>
          <a:endParaRPr lang="en-US"/>
        </a:p>
      </dgm:t>
    </dgm:pt>
    <dgm:pt modelId="{A070B011-3A50-4671-AFFF-08941011710A}">
      <dgm:prSet phldrT="[Text]"/>
      <dgm:spPr/>
      <dgm:t>
        <a:bodyPr/>
        <a:lstStyle/>
        <a:p>
          <a:r>
            <a:rPr lang="en-US" dirty="0" smtClean="0"/>
            <a:t>Examples</a:t>
          </a:r>
          <a:endParaRPr lang="en-US" dirty="0"/>
        </a:p>
      </dgm:t>
    </dgm:pt>
    <dgm:pt modelId="{35687DBC-3B28-408D-B641-339C1FE10816}" type="parTrans" cxnId="{1E3A736A-FC6F-45E0-BBDD-AA9A04F63A4B}">
      <dgm:prSet/>
      <dgm:spPr/>
      <dgm:t>
        <a:bodyPr/>
        <a:lstStyle/>
        <a:p>
          <a:endParaRPr lang="en-US"/>
        </a:p>
      </dgm:t>
    </dgm:pt>
    <dgm:pt modelId="{23296F94-787A-451D-9A35-19E1B4BB0D73}" type="sibTrans" cxnId="{1E3A736A-FC6F-45E0-BBDD-AA9A04F63A4B}">
      <dgm:prSet/>
      <dgm:spPr/>
      <dgm:t>
        <a:bodyPr/>
        <a:lstStyle/>
        <a:p>
          <a:endParaRPr lang="en-US"/>
        </a:p>
      </dgm:t>
    </dgm:pt>
    <dgm:pt modelId="{86B4F56C-F4F9-462C-8D93-366DB18CF079}">
      <dgm:prSet phldrT="[Text]"/>
      <dgm:spPr/>
      <dgm:t>
        <a:bodyPr/>
        <a:lstStyle/>
        <a:p>
          <a:r>
            <a:rPr lang="en-US" dirty="0" smtClean="0"/>
            <a:t>Activity</a:t>
          </a:r>
          <a:endParaRPr lang="en-US" dirty="0"/>
        </a:p>
      </dgm:t>
    </dgm:pt>
    <dgm:pt modelId="{B17FAD7F-2AB1-4F5B-98D7-A3B6B0783D9E}" type="parTrans" cxnId="{FCB56F69-13CC-4FDA-82DE-86381FE6816B}">
      <dgm:prSet/>
      <dgm:spPr/>
      <dgm:t>
        <a:bodyPr/>
        <a:lstStyle/>
        <a:p>
          <a:endParaRPr lang="en-US"/>
        </a:p>
      </dgm:t>
    </dgm:pt>
    <dgm:pt modelId="{F4B35E7B-E9C4-48A2-8940-A67EEA2A5184}" type="sibTrans" cxnId="{FCB56F69-13CC-4FDA-82DE-86381FE6816B}">
      <dgm:prSet/>
      <dgm:spPr/>
      <dgm:t>
        <a:bodyPr/>
        <a:lstStyle/>
        <a:p>
          <a:endParaRPr lang="en-US"/>
        </a:p>
      </dgm:t>
    </dgm:pt>
    <dgm:pt modelId="{EDA4FE9A-3517-45D1-AD91-57CEB7058999}" type="pres">
      <dgm:prSet presAssocID="{8278DD74-10F4-4F2F-A7A6-DCB89EDC735A}" presName="matrix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99DEAF41-C082-4168-B6CA-D2A70C9F15A7}" type="pres">
      <dgm:prSet presAssocID="{8278DD74-10F4-4F2F-A7A6-DCB89EDC735A}" presName="axisShape" presStyleLbl="bgShp" presStyleIdx="0" presStyleCnt="1"/>
      <dgm:spPr/>
    </dgm:pt>
    <dgm:pt modelId="{B3BC5330-DC97-427D-B020-91EF7275E710}" type="pres">
      <dgm:prSet presAssocID="{8278DD74-10F4-4F2F-A7A6-DCB89EDC735A}" presName="rect1" presStyleLbl="node1" presStyleIdx="0" presStyleCnt="4" custLinFactNeighborX="-9306" custLinFactNeighborY="-2361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5B08D67-E757-43C3-8AAF-0C2A8829AEDA}" type="pres">
      <dgm:prSet presAssocID="{8278DD74-10F4-4F2F-A7A6-DCB89EDC735A}" presName="rect2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E650073-63AB-416A-9260-73E73F32679D}" type="pres">
      <dgm:prSet presAssocID="{8278DD74-10F4-4F2F-A7A6-DCB89EDC735A}" presName="rect3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DB6B8E3-E097-4E8D-9338-904F93ABE655}" type="pres">
      <dgm:prSet presAssocID="{8278DD74-10F4-4F2F-A7A6-DCB89EDC735A}" presName="rect4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FEFDAEA6-7CAD-4365-A3C9-3DB2CDFB72CC}" type="presOf" srcId="{A070B011-3A50-4671-AFFF-08941011710A}" destId="{2E650073-63AB-416A-9260-73E73F32679D}" srcOrd="0" destOrd="0" presId="urn:microsoft.com/office/officeart/2005/8/layout/matrix2"/>
    <dgm:cxn modelId="{F8D83A76-D814-4370-836A-B967F4F5AEA4}" type="presOf" srcId="{234D19D6-62CA-40EB-9481-04BD4E0FE4BA}" destId="{25B08D67-E757-43C3-8AAF-0C2A8829AEDA}" srcOrd="0" destOrd="0" presId="urn:microsoft.com/office/officeart/2005/8/layout/matrix2"/>
    <dgm:cxn modelId="{2912A66C-3BD2-43F1-9858-437023D15553}" type="presOf" srcId="{3D51B2BF-2C62-43CB-83DD-7CEB4D234422}" destId="{B3BC5330-DC97-427D-B020-91EF7275E710}" srcOrd="0" destOrd="0" presId="urn:microsoft.com/office/officeart/2005/8/layout/matrix2"/>
    <dgm:cxn modelId="{1E3A736A-FC6F-45E0-BBDD-AA9A04F63A4B}" srcId="{8278DD74-10F4-4F2F-A7A6-DCB89EDC735A}" destId="{A070B011-3A50-4671-AFFF-08941011710A}" srcOrd="2" destOrd="0" parTransId="{35687DBC-3B28-408D-B641-339C1FE10816}" sibTransId="{23296F94-787A-451D-9A35-19E1B4BB0D73}"/>
    <dgm:cxn modelId="{C89E23AB-9269-4C50-8F41-548183344ADA}" type="presOf" srcId="{8278DD74-10F4-4F2F-A7A6-DCB89EDC735A}" destId="{EDA4FE9A-3517-45D1-AD91-57CEB7058999}" srcOrd="0" destOrd="0" presId="urn:microsoft.com/office/officeart/2005/8/layout/matrix2"/>
    <dgm:cxn modelId="{FCB56F69-13CC-4FDA-82DE-86381FE6816B}" srcId="{8278DD74-10F4-4F2F-A7A6-DCB89EDC735A}" destId="{86B4F56C-F4F9-462C-8D93-366DB18CF079}" srcOrd="3" destOrd="0" parTransId="{B17FAD7F-2AB1-4F5B-98D7-A3B6B0783D9E}" sibTransId="{F4B35E7B-E9C4-48A2-8940-A67EEA2A5184}"/>
    <dgm:cxn modelId="{18177870-E1B6-4835-95E7-06986A062E58}" type="presOf" srcId="{86B4F56C-F4F9-462C-8D93-366DB18CF079}" destId="{6DB6B8E3-E097-4E8D-9338-904F93ABE655}" srcOrd="0" destOrd="0" presId="urn:microsoft.com/office/officeart/2005/8/layout/matrix2"/>
    <dgm:cxn modelId="{5D9907F8-71A6-44B6-8063-314947B2C64D}" srcId="{8278DD74-10F4-4F2F-A7A6-DCB89EDC735A}" destId="{234D19D6-62CA-40EB-9481-04BD4E0FE4BA}" srcOrd="1" destOrd="0" parTransId="{198B7048-10B6-43BC-9723-4C0FF0E3A762}" sibTransId="{68F6EB15-2F71-4B12-9D6C-DA7CE6207C5A}"/>
    <dgm:cxn modelId="{B7C87E09-837A-4794-9DAF-162BB128983C}" srcId="{8278DD74-10F4-4F2F-A7A6-DCB89EDC735A}" destId="{3D51B2BF-2C62-43CB-83DD-7CEB4D234422}" srcOrd="0" destOrd="0" parTransId="{8487FFA8-061C-49A8-9FD3-DD63556E08DA}" sibTransId="{4F61F779-201C-4AA3-8DD4-C38F2F2409F4}"/>
    <dgm:cxn modelId="{C6257178-78B6-468E-9159-EC5383096B51}" type="presParOf" srcId="{EDA4FE9A-3517-45D1-AD91-57CEB7058999}" destId="{99DEAF41-C082-4168-B6CA-D2A70C9F15A7}" srcOrd="0" destOrd="0" presId="urn:microsoft.com/office/officeart/2005/8/layout/matrix2"/>
    <dgm:cxn modelId="{9DAF97A1-D89C-4CA5-A6FA-81BB7810299B}" type="presParOf" srcId="{EDA4FE9A-3517-45D1-AD91-57CEB7058999}" destId="{B3BC5330-DC97-427D-B020-91EF7275E710}" srcOrd="1" destOrd="0" presId="urn:microsoft.com/office/officeart/2005/8/layout/matrix2"/>
    <dgm:cxn modelId="{2EC0EB63-60CB-4576-9B16-A041A47530FB}" type="presParOf" srcId="{EDA4FE9A-3517-45D1-AD91-57CEB7058999}" destId="{25B08D67-E757-43C3-8AAF-0C2A8829AEDA}" srcOrd="2" destOrd="0" presId="urn:microsoft.com/office/officeart/2005/8/layout/matrix2"/>
    <dgm:cxn modelId="{0D04CB84-EE19-4C82-A0BA-1937A8052AD5}" type="presParOf" srcId="{EDA4FE9A-3517-45D1-AD91-57CEB7058999}" destId="{2E650073-63AB-416A-9260-73E73F32679D}" srcOrd="3" destOrd="0" presId="urn:microsoft.com/office/officeart/2005/8/layout/matrix2"/>
    <dgm:cxn modelId="{61CEE3DC-B8EF-4260-91C7-4E8D6D77977A}" type="presParOf" srcId="{EDA4FE9A-3517-45D1-AD91-57CEB7058999}" destId="{6DB6B8E3-E097-4E8D-9338-904F93ABE655}" srcOrd="4" destOrd="0" presId="urn:microsoft.com/office/officeart/2005/8/layout/matrix2"/>
  </dgm:cxnLst>
  <dgm:bg/>
  <dgm:whole/>
  <dgm:extLst>
    <a:ext uri="http://schemas.microsoft.com/office/drawing/2008/diagram">
      <dsp:dataModelExt xmlns:dsp="http://schemas.microsoft.com/office/drawing/2008/diagram" xmlns="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99DEAF41-C082-4168-B6CA-D2A70C9F15A7}">
      <dsp:nvSpPr>
        <dsp:cNvPr id="0" name=""/>
        <dsp:cNvSpPr/>
      </dsp:nvSpPr>
      <dsp:spPr>
        <a:xfrm>
          <a:off x="1752600" y="0"/>
          <a:ext cx="5486400" cy="5486400"/>
        </a:xfrm>
        <a:prstGeom prst="quadArrow">
          <a:avLst>
            <a:gd name="adj1" fmla="val 2000"/>
            <a:gd name="adj2" fmla="val 4000"/>
            <a:gd name="adj3" fmla="val 5000"/>
          </a:avLst>
        </a:prstGeom>
        <a:gradFill rotWithShape="0">
          <a:gsLst>
            <a:gs pos="0">
              <a:schemeClr val="accent2">
                <a:tint val="40000"/>
                <a:hueOff val="0"/>
                <a:satOff val="0"/>
                <a:lumOff val="0"/>
                <a:alphaOff val="0"/>
                <a:tint val="74000"/>
              </a:schemeClr>
            </a:gs>
            <a:gs pos="49000">
              <a:schemeClr val="accent2">
                <a:tint val="40000"/>
                <a:hueOff val="0"/>
                <a:satOff val="0"/>
                <a:lumOff val="0"/>
                <a:alphaOff val="0"/>
                <a:tint val="96000"/>
                <a:shade val="84000"/>
                <a:satMod val="110000"/>
              </a:schemeClr>
            </a:gs>
            <a:gs pos="49100">
              <a:schemeClr val="accent2">
                <a:tint val="40000"/>
                <a:hueOff val="0"/>
                <a:satOff val="0"/>
                <a:lumOff val="0"/>
                <a:alphaOff val="0"/>
                <a:shade val="55000"/>
                <a:satMod val="150000"/>
              </a:schemeClr>
            </a:gs>
            <a:gs pos="92000">
              <a:schemeClr val="accent2">
                <a:tint val="40000"/>
                <a:hueOff val="0"/>
                <a:satOff val="0"/>
                <a:lumOff val="0"/>
                <a:alphaOff val="0"/>
                <a:tint val="98000"/>
                <a:shade val="90000"/>
                <a:satMod val="128000"/>
              </a:schemeClr>
            </a:gs>
            <a:gs pos="100000">
              <a:schemeClr val="accent2">
                <a:tint val="40000"/>
                <a:hueOff val="0"/>
                <a:satOff val="0"/>
                <a:lumOff val="0"/>
                <a:alphaOff val="0"/>
                <a:tint val="90000"/>
                <a:shade val="97000"/>
                <a:satMod val="128000"/>
              </a:schemeClr>
            </a:gs>
          </a:gsLst>
          <a:lin ang="5400000" scaled="1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matte">
          <a:bevelT w="14445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/>
      </dsp:style>
    </dsp:sp>
    <dsp:sp modelId="{B3BC5330-DC97-427D-B020-91EF7275E710}">
      <dsp:nvSpPr>
        <dsp:cNvPr id="0" name=""/>
        <dsp:cNvSpPr/>
      </dsp:nvSpPr>
      <dsp:spPr>
        <a:xfrm>
          <a:off x="1904990" y="304802"/>
          <a:ext cx="2194560" cy="2194560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74000"/>
              </a:schemeClr>
            </a:gs>
            <a:gs pos="49000">
              <a:schemeClr val="accent2">
                <a:hueOff val="0"/>
                <a:satOff val="0"/>
                <a:lumOff val="0"/>
                <a:alphaOff val="0"/>
                <a:tint val="96000"/>
                <a:shade val="84000"/>
                <a:satMod val="110000"/>
              </a:schemeClr>
            </a:gs>
            <a:gs pos="49100">
              <a:schemeClr val="accent2">
                <a:hueOff val="0"/>
                <a:satOff val="0"/>
                <a:lumOff val="0"/>
                <a:alphaOff val="0"/>
                <a:shade val="55000"/>
                <a:satMod val="150000"/>
              </a:schemeClr>
            </a:gs>
            <a:gs pos="92000">
              <a:schemeClr val="accent2">
                <a:hueOff val="0"/>
                <a:satOff val="0"/>
                <a:lumOff val="0"/>
                <a:alphaOff val="0"/>
                <a:tint val="98000"/>
                <a:shade val="90000"/>
                <a:satMod val="128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90000"/>
                <a:shade val="97000"/>
                <a:satMod val="128000"/>
              </a:schemeClr>
            </a:gs>
          </a:gsLst>
          <a:lin ang="5400000" scaled="1"/>
        </a:gradFill>
        <a:ln>
          <a:noFill/>
        </a:ln>
        <a:effectLst>
          <a:outerShdw blurRad="39000" dist="25400" dir="5400000" rotWithShape="0">
            <a:schemeClr val="accent2">
              <a:hueOff val="0"/>
              <a:satOff val="0"/>
              <a:lumOff val="0"/>
              <a:alphaOff val="0"/>
              <a:shade val="33000"/>
              <a:alpha val="83000"/>
            </a:scheme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100" kern="1200" dirty="0" smtClean="0"/>
            <a:t>Creativity is</a:t>
          </a:r>
        </a:p>
      </dsp:txBody>
      <dsp:txXfrm>
        <a:off x="1904990" y="304802"/>
        <a:ext cx="2194560" cy="2194560"/>
      </dsp:txXfrm>
    </dsp:sp>
    <dsp:sp modelId="{25B08D67-E757-43C3-8AAF-0C2A8829AEDA}">
      <dsp:nvSpPr>
        <dsp:cNvPr id="0" name=""/>
        <dsp:cNvSpPr/>
      </dsp:nvSpPr>
      <dsp:spPr>
        <a:xfrm>
          <a:off x="4687824" y="356616"/>
          <a:ext cx="2194560" cy="2194560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74000"/>
              </a:schemeClr>
            </a:gs>
            <a:gs pos="49000">
              <a:schemeClr val="accent3">
                <a:hueOff val="0"/>
                <a:satOff val="0"/>
                <a:lumOff val="0"/>
                <a:alphaOff val="0"/>
                <a:tint val="96000"/>
                <a:shade val="84000"/>
                <a:satMod val="110000"/>
              </a:schemeClr>
            </a:gs>
            <a:gs pos="49100">
              <a:schemeClr val="accent3">
                <a:hueOff val="0"/>
                <a:satOff val="0"/>
                <a:lumOff val="0"/>
                <a:alphaOff val="0"/>
                <a:shade val="55000"/>
                <a:satMod val="150000"/>
              </a:schemeClr>
            </a:gs>
            <a:gs pos="92000">
              <a:schemeClr val="accent3">
                <a:hueOff val="0"/>
                <a:satOff val="0"/>
                <a:lumOff val="0"/>
                <a:alphaOff val="0"/>
                <a:tint val="98000"/>
                <a:shade val="90000"/>
                <a:satMod val="128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90000"/>
                <a:shade val="97000"/>
                <a:satMod val="128000"/>
              </a:schemeClr>
            </a:gs>
          </a:gsLst>
          <a:lin ang="5400000" scaled="1"/>
        </a:gradFill>
        <a:ln>
          <a:noFill/>
        </a:ln>
        <a:effectLst>
          <a:outerShdw blurRad="39000" dist="25400" dir="5400000" rotWithShape="0">
            <a:schemeClr val="accent3">
              <a:hueOff val="0"/>
              <a:satOff val="0"/>
              <a:lumOff val="0"/>
              <a:alphaOff val="0"/>
              <a:shade val="33000"/>
              <a:alpha val="83000"/>
            </a:scheme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100" kern="1200" dirty="0" smtClean="0"/>
            <a:t>Open your mind!</a:t>
          </a:r>
          <a:endParaRPr lang="en-US" sz="3100" kern="1200" dirty="0"/>
        </a:p>
      </dsp:txBody>
      <dsp:txXfrm>
        <a:off x="4687824" y="356616"/>
        <a:ext cx="2194560" cy="2194560"/>
      </dsp:txXfrm>
    </dsp:sp>
    <dsp:sp modelId="{2E650073-63AB-416A-9260-73E73F32679D}">
      <dsp:nvSpPr>
        <dsp:cNvPr id="0" name=""/>
        <dsp:cNvSpPr/>
      </dsp:nvSpPr>
      <dsp:spPr>
        <a:xfrm>
          <a:off x="2109216" y="2935223"/>
          <a:ext cx="2194560" cy="2194560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74000"/>
              </a:schemeClr>
            </a:gs>
            <a:gs pos="49000">
              <a:schemeClr val="accent4">
                <a:hueOff val="0"/>
                <a:satOff val="0"/>
                <a:lumOff val="0"/>
                <a:alphaOff val="0"/>
                <a:tint val="96000"/>
                <a:shade val="84000"/>
                <a:satMod val="110000"/>
              </a:schemeClr>
            </a:gs>
            <a:gs pos="49100">
              <a:schemeClr val="accent4">
                <a:hueOff val="0"/>
                <a:satOff val="0"/>
                <a:lumOff val="0"/>
                <a:alphaOff val="0"/>
                <a:shade val="55000"/>
                <a:satMod val="150000"/>
              </a:schemeClr>
            </a:gs>
            <a:gs pos="92000">
              <a:schemeClr val="accent4">
                <a:hueOff val="0"/>
                <a:satOff val="0"/>
                <a:lumOff val="0"/>
                <a:alphaOff val="0"/>
                <a:tint val="98000"/>
                <a:shade val="90000"/>
                <a:satMod val="128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90000"/>
                <a:shade val="97000"/>
                <a:satMod val="128000"/>
              </a:schemeClr>
            </a:gs>
          </a:gsLst>
          <a:lin ang="5400000" scaled="1"/>
        </a:gradFill>
        <a:ln>
          <a:noFill/>
        </a:ln>
        <a:effectLst>
          <a:outerShdw blurRad="39000" dist="25400" dir="5400000" rotWithShape="0">
            <a:schemeClr val="accent4">
              <a:hueOff val="0"/>
              <a:satOff val="0"/>
              <a:lumOff val="0"/>
              <a:alphaOff val="0"/>
              <a:shade val="33000"/>
              <a:alpha val="83000"/>
            </a:scheme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100" kern="1200" dirty="0" smtClean="0"/>
            <a:t>Examples</a:t>
          </a:r>
          <a:endParaRPr lang="en-US" sz="3100" kern="1200" dirty="0"/>
        </a:p>
      </dsp:txBody>
      <dsp:txXfrm>
        <a:off x="2109216" y="2935223"/>
        <a:ext cx="2194560" cy="2194560"/>
      </dsp:txXfrm>
    </dsp:sp>
    <dsp:sp modelId="{6DB6B8E3-E097-4E8D-9338-904F93ABE655}">
      <dsp:nvSpPr>
        <dsp:cNvPr id="0" name=""/>
        <dsp:cNvSpPr/>
      </dsp:nvSpPr>
      <dsp:spPr>
        <a:xfrm>
          <a:off x="4687824" y="2935223"/>
          <a:ext cx="2194560" cy="2194560"/>
        </a:xfrm>
        <a:prstGeom prst="round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74000"/>
              </a:schemeClr>
            </a:gs>
            <a:gs pos="49000">
              <a:schemeClr val="accent5">
                <a:hueOff val="0"/>
                <a:satOff val="0"/>
                <a:lumOff val="0"/>
                <a:alphaOff val="0"/>
                <a:tint val="96000"/>
                <a:shade val="84000"/>
                <a:satMod val="110000"/>
              </a:schemeClr>
            </a:gs>
            <a:gs pos="49100">
              <a:schemeClr val="accent5">
                <a:hueOff val="0"/>
                <a:satOff val="0"/>
                <a:lumOff val="0"/>
                <a:alphaOff val="0"/>
                <a:shade val="55000"/>
                <a:satMod val="150000"/>
              </a:schemeClr>
            </a:gs>
            <a:gs pos="92000">
              <a:schemeClr val="accent5">
                <a:hueOff val="0"/>
                <a:satOff val="0"/>
                <a:lumOff val="0"/>
                <a:alphaOff val="0"/>
                <a:tint val="98000"/>
                <a:shade val="90000"/>
                <a:satMod val="128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90000"/>
                <a:shade val="97000"/>
                <a:satMod val="128000"/>
              </a:schemeClr>
            </a:gs>
          </a:gsLst>
          <a:lin ang="5400000" scaled="1"/>
        </a:gradFill>
        <a:ln>
          <a:noFill/>
        </a:ln>
        <a:effectLst>
          <a:outerShdw blurRad="39000" dist="25400" dir="5400000" rotWithShape="0">
            <a:schemeClr val="accent5">
              <a:hueOff val="0"/>
              <a:satOff val="0"/>
              <a:lumOff val="0"/>
              <a:alphaOff val="0"/>
              <a:shade val="33000"/>
              <a:alpha val="83000"/>
            </a:scheme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100" kern="1200" dirty="0" smtClean="0"/>
            <a:t>Activity</a:t>
          </a:r>
          <a:endParaRPr lang="en-US" sz="3100" kern="1200" dirty="0"/>
        </a:p>
      </dsp:txBody>
      <dsp:txXfrm>
        <a:off x="4687824" y="2935223"/>
        <a:ext cx="2194560" cy="219456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matrix2">
  <dgm:title val=""/>
  <dgm:desc val=""/>
  <dgm:catLst>
    <dgm:cat type="matrix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0" destOrd="0"/>
        <dgm:cxn modelId="8" srcId="0" destId="4" srcOrd="1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matrix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axisShape" refType="w"/>
          <dgm:constr type="h" for="ch" forName="axisShape" refType="h"/>
          <dgm:constr type="w" for="ch" forName="rect1" refType="w" fact="0.4"/>
          <dgm:constr type="h" for="ch" forName="rect1" refType="w" fact="0.4"/>
          <dgm:constr type="l" for="ch" forName="rect1" refType="w" fact="0.065"/>
          <dgm:constr type="t" for="ch" forName="rect1" refType="h" fact="0.065"/>
          <dgm:constr type="w" for="ch" forName="rect2" refType="w" fact="0.4"/>
          <dgm:constr type="h" for="ch" forName="rect2" refType="h" fact="0.4"/>
          <dgm:constr type="r" for="ch" forName="rect2" refType="w" fact="0.935"/>
          <dgm:constr type="t" for="ch" forName="rect2" refType="h" fact="0.065"/>
          <dgm:constr type="w" for="ch" forName="rect3" refType="w" fact="0.4"/>
          <dgm:constr type="h" for="ch" forName="rect3" refType="w" fact="0.4"/>
          <dgm:constr type="l" for="ch" forName="rect3" refType="w" fact="0.065"/>
          <dgm:constr type="b" for="ch" forName="rect3" refType="h" fact="0.935"/>
          <dgm:constr type="w" for="ch" forName="rect4" refType="w" fact="0.4"/>
          <dgm:constr type="h" for="ch" forName="rect4" refType="h" fact="0.4"/>
          <dgm:constr type="r" for="ch" forName="rect4" refType="w" fact="0.935"/>
          <dgm:constr type="b" for="ch" forName="rect4" refType="h" fact="0.935"/>
        </dgm:constrLst>
      </dgm:if>
      <dgm:else name="Name2">
        <dgm:constrLst>
          <dgm:constr type="primFontSz" for="ch" ptType="node" op="equ" val="65"/>
          <dgm:constr type="w" for="ch" forName="axisShape" refType="w"/>
          <dgm:constr type="h" for="ch" forName="axisShape" refType="h"/>
          <dgm:constr type="w" for="ch" forName="rect1" refType="w" fact="0.4"/>
          <dgm:constr type="h" for="ch" forName="rect1" refType="w" fact="0.4"/>
          <dgm:constr type="r" for="ch" forName="rect1" refType="w" fact="0.935"/>
          <dgm:constr type="t" for="ch" forName="rect1" refType="h" fact="0.065"/>
          <dgm:constr type="w" for="ch" forName="rect2" refType="w" fact="0.4"/>
          <dgm:constr type="h" for="ch" forName="rect2" refType="h" fact="0.4"/>
          <dgm:constr type="l" for="ch" forName="rect2" refType="w" fact="0.065"/>
          <dgm:constr type="t" for="ch" forName="rect2" refType="h" fact="0.065"/>
          <dgm:constr type="w" for="ch" forName="rect3" refType="w" fact="0.4"/>
          <dgm:constr type="h" for="ch" forName="rect3" refType="w" fact="0.4"/>
          <dgm:constr type="r" for="ch" forName="rect3" refType="w" fact="0.935"/>
          <dgm:constr type="b" for="ch" forName="rect3" refType="h" fact="0.935"/>
          <dgm:constr type="w" for="ch" forName="rect4" refType="w" fact="0.4"/>
          <dgm:constr type="h" for="ch" forName="rect4" refType="h" fact="0.4"/>
          <dgm:constr type="l" for="ch" forName="rect4" refType="w" fact="0.065"/>
          <dgm:constr type="b" for="ch" forName="rect4" refType="h" fact="0.935"/>
        </dgm:constrLst>
      </dgm:else>
    </dgm:choose>
    <dgm:ruleLst/>
    <dgm:choose name="Name3">
      <dgm:if name="Name4" axis="ch" ptType="node" func="cnt" op="gte" val="1">
        <dgm:layoutNode name="axisShape" styleLbl="bgShp">
          <dgm:alg type="sp"/>
          <dgm:shape xmlns:r="http://schemas.openxmlformats.org/officeDocument/2006/relationships" type="quadArrow" r:blip="">
            <dgm:adjLst>
              <dgm:adj idx="1" val="0.02"/>
              <dgm:adj idx="2" val="0.04"/>
              <dgm:adj idx="3" val="0.05"/>
            </dgm:adjLst>
          </dgm:shape>
          <dgm:presOf/>
          <dgm:constrLst/>
          <dgm:ruleLst/>
        </dgm:layoutNode>
        <dgm:layoutNode name="rect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rect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rect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3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rect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4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5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r">
              <a:defRPr sz="1200"/>
            </a:lvl1pPr>
          </a:lstStyle>
          <a:p>
            <a:fld id="{7D7FFEE4-4A8C-4EF6-87B2-F4E802178BD4}" type="datetimeFigureOut">
              <a:rPr lang="en-US" smtClean="0"/>
              <a:pPr/>
              <a:t>9/15/2010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r">
              <a:defRPr sz="1200"/>
            </a:lvl1pPr>
          </a:lstStyle>
          <a:p>
            <a:fld id="{4A6505C8-6E27-40BE-9D71-ECD91AC13D6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rtl="0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6505C8-6E27-40BE-9D71-ECD91AC13D63}" type="slidenum">
              <a:rPr lang="en-US" smtClean="0"/>
              <a:pPr/>
              <a:t>1</a:t>
            </a:fld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You</a:t>
            </a:r>
            <a:r>
              <a:rPr lang="en-US" baseline="0" dirty="0" smtClean="0"/>
              <a:t> can not use anything, just paper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6505C8-6E27-40BE-9D71-ECD91AC13D63}" type="slidenum">
              <a:rPr lang="en-US" smtClean="0"/>
              <a:pPr/>
              <a:t>9</a:t>
            </a:fld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http://www.youtube.com/watch?v=BuAT82ucNzQ&amp;feature=related</a:t>
            </a:r>
          </a:p>
          <a:p>
            <a:r>
              <a:rPr lang="en-US" dirty="0" smtClean="0"/>
              <a:t>http://www.youtube.com/watch?v=0ixOT-R5VNY&amp;feature=related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6505C8-6E27-40BE-9D71-ECD91AC13D63}" type="slidenum">
              <a:rPr lang="en-US" smtClean="0"/>
              <a:pPr/>
              <a:t>10</a:t>
            </a:fld>
            <a:endParaRPr 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0"/>
            <a:r>
              <a:rPr lang="en-GB" dirty="0" smtClean="0"/>
              <a:t>Which moment has been the most creative in my life?</a:t>
            </a:r>
          </a:p>
          <a:p>
            <a:pPr lvl="0"/>
            <a:r>
              <a:rPr lang="en-GB" dirty="0" smtClean="0"/>
              <a:t>How can I put my creativity and personal talents into practice ? </a:t>
            </a:r>
          </a:p>
          <a:p>
            <a:pPr lvl="0"/>
            <a:r>
              <a:rPr lang="en-GB" dirty="0" smtClean="0"/>
              <a:t>Explain the relationship between creativity and technology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6505C8-6E27-40BE-9D71-ECD91AC13D63}" type="slidenum">
              <a:rPr lang="en-US" smtClean="0"/>
              <a:pPr/>
              <a:t>11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2" name="Title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5" name="Subtitle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1" name="Date Placeholder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FF5C663A-5A09-470A-8CA2-108EEA1DD31B}" type="datetimeFigureOut">
              <a:rPr lang="en-US" smtClean="0"/>
              <a:pPr/>
              <a:t>9/15/2010</a:t>
            </a:fld>
            <a:endParaRPr lang="en-US" dirty="0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49BBC286-B2FE-44AC-8F25-02BBF4E9D12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wedge/>
    <p:sndAc>
      <p:stSnd>
        <p:snd r:embed="rId1" name="camera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F5C663A-5A09-470A-8CA2-108EEA1DD31B}" type="datetimeFigureOut">
              <a:rPr lang="en-US" smtClean="0"/>
              <a:pPr/>
              <a:t>9/15/2010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9BBC286-B2FE-44AC-8F25-02BBF4E9D12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wedge/>
    <p:sndAc>
      <p:stSnd>
        <p:snd r:embed="rId1" name="camera.wav"/>
      </p:stSnd>
    </p:sndAc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FF5C663A-5A09-470A-8CA2-108EEA1DD31B}" type="datetimeFigureOut">
              <a:rPr lang="en-US" smtClean="0"/>
              <a:pPr/>
              <a:t>9/15/2010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49BBC286-B2FE-44AC-8F25-02BBF4E9D12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wedge/>
    <p:sndAc>
      <p:stSnd>
        <p:snd r:embed="rId1" name="camera.wav"/>
      </p:stSnd>
    </p:sndAc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F5C663A-5A09-470A-8CA2-108EEA1DD31B}" type="datetimeFigureOut">
              <a:rPr lang="en-US" smtClean="0"/>
              <a:pPr/>
              <a:t>9/15/2010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9BBC286-B2FE-44AC-8F25-02BBF4E9D12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wedge/>
    <p:sndAc>
      <p:stSnd>
        <p:snd r:embed="rId1" name="camera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FF5C663A-5A09-470A-8CA2-108EEA1DD31B}" type="datetimeFigureOut">
              <a:rPr lang="en-US" smtClean="0"/>
              <a:pPr/>
              <a:t>9/15/2010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49BBC286-B2FE-44AC-8F25-02BBF4E9D12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wedge/>
    <p:sndAc>
      <p:stSnd>
        <p:snd r:embed="rId1" name="camera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F5C663A-5A09-470A-8CA2-108EEA1DD31B}" type="datetimeFigureOut">
              <a:rPr lang="en-US" smtClean="0"/>
              <a:pPr/>
              <a:t>9/15/2010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9BBC286-B2FE-44AC-8F25-02BBF4E9D12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wedge/>
    <p:sndAc>
      <p:stSnd>
        <p:snd r:embed="rId1" name="camera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F5C663A-5A09-470A-8CA2-108EEA1DD31B}" type="datetimeFigureOut">
              <a:rPr lang="en-US" smtClean="0"/>
              <a:pPr/>
              <a:t>9/15/2010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9BBC286-B2FE-44AC-8F25-02BBF4E9D12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wedge/>
    <p:sndAc>
      <p:stSnd>
        <p:snd r:embed="rId1" name="camera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F5C663A-5A09-470A-8CA2-108EEA1DD31B}" type="datetimeFigureOut">
              <a:rPr lang="en-US" smtClean="0"/>
              <a:pPr/>
              <a:t>9/15/2010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9BBC286-B2FE-44AC-8F25-02BBF4E9D12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wedge/>
    <p:sndAc>
      <p:stSnd>
        <p:snd r:embed="rId1" name="camera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FF5C663A-5A09-470A-8CA2-108EEA1DD31B}" type="datetimeFigureOut">
              <a:rPr lang="en-US" smtClean="0"/>
              <a:pPr/>
              <a:t>9/15/2010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9BBC286-B2FE-44AC-8F25-02BBF4E9D12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wedge/>
    <p:sndAc>
      <p:stSnd>
        <p:snd r:embed="rId1" name="camera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F5C663A-5A09-470A-8CA2-108EEA1DD31B}" type="datetimeFigureOut">
              <a:rPr lang="en-US" smtClean="0"/>
              <a:pPr/>
              <a:t>9/15/2010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9BBC286-B2FE-44AC-8F25-02BBF4E9D12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wedge/>
    <p:sndAc>
      <p:stSnd>
        <p:snd r:embed="rId1" name="camera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F5C663A-5A09-470A-8CA2-108EEA1DD31B}" type="datetimeFigureOut">
              <a:rPr lang="en-US" smtClean="0"/>
              <a:pPr/>
              <a:t>9/15/2010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9BBC286-B2FE-44AC-8F25-02BBF4E9D12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Picture Placeholder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wedge/>
    <p:sndAc>
      <p:stSnd>
        <p:snd r:embed="rId1" name="camera.wav"/>
      </p:stSnd>
    </p:sndAc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4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" name="Title Placeholder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1" name="Text Placeholder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7" name="Date Placeholder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FF5C663A-5A09-470A-8CA2-108EEA1DD31B}" type="datetimeFigureOut">
              <a:rPr lang="en-US" smtClean="0"/>
              <a:pPr/>
              <a:t>9/15/2010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en-US" dirty="0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49BBC286-B2FE-44AC-8F25-02BBF4E9D12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</p:sldLayoutIdLst>
  <p:transition spd="slow">
    <p:wedge/>
    <p:sndAc>
      <p:stSnd>
        <p:snd r:embed="rId13" name="camera.wav"/>
      </p:stSnd>
    </p:sndAc>
  </p:transition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audio" Target="../media/audio1.wav"/><Relationship Id="rId7" Type="http://schemas.openxmlformats.org/officeDocument/2006/relationships/diagramColors" Target="../diagrams/colors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youtube.com/watch?v=dELNXs-cNIo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228600"/>
            <a:ext cx="7239000" cy="1143000"/>
          </a:xfrm>
        </p:spPr>
        <p:txBody>
          <a:bodyPr/>
          <a:lstStyle/>
          <a:p>
            <a:pPr algn="ctr"/>
            <a:r>
              <a:rPr lang="en-US" dirty="0" smtClean="0"/>
              <a:t>Session 4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0" y="1295400"/>
          <a:ext cx="8991600" cy="5486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</p:cSld>
  <p:clrMapOvr>
    <a:masterClrMapping/>
  </p:clrMapOvr>
  <p:transition spd="slow">
    <p:wedge/>
    <p:sndAc>
      <p:stSnd>
        <p:snd r:embed="rId3" name="camera.wav"/>
      </p:stSnd>
    </p:sndAc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2819400" y="533400"/>
            <a:ext cx="5105400" cy="2868168"/>
          </a:xfrm>
        </p:spPr>
        <p:txBody>
          <a:bodyPr/>
          <a:lstStyle/>
          <a:p>
            <a:r>
              <a:rPr lang="en-US" sz="4000" dirty="0" smtClean="0"/>
              <a:t>CREATIVITY, design and technology</a:t>
            </a:r>
            <a:endParaRPr lang="en-US" sz="4000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200" dirty="0" smtClean="0">
                <a:hlinkClick r:id="rId4"/>
              </a:rPr>
              <a:t>VIDEO</a:t>
            </a:r>
            <a:endParaRPr lang="en-US" sz="3200" dirty="0"/>
          </a:p>
        </p:txBody>
      </p:sp>
    </p:spTree>
  </p:cSld>
  <p:clrMapOvr>
    <a:masterClrMapping/>
  </p:clrMapOvr>
  <p:transition spd="slow">
    <p:wedge/>
    <p:sndAc>
      <p:stSnd>
        <p:snd r:embed="rId3" name="camera.wav"/>
      </p:stSnd>
    </p:sndAc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Activity MYP1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is creativity?</a:t>
            </a:r>
          </a:p>
          <a:p>
            <a:endParaRPr lang="en-US" dirty="0" smtClean="0"/>
          </a:p>
          <a:p>
            <a:r>
              <a:rPr lang="en-US" dirty="0" smtClean="0"/>
              <a:t>Why creativity is important?</a:t>
            </a:r>
          </a:p>
          <a:p>
            <a:endParaRPr lang="en-US" dirty="0" smtClean="0"/>
          </a:p>
          <a:p>
            <a:r>
              <a:rPr lang="en-US" dirty="0" smtClean="0"/>
              <a:t>How can I use my creativity to be a better student?</a:t>
            </a:r>
          </a:p>
          <a:p>
            <a:endParaRPr lang="en-US" dirty="0" smtClean="0"/>
          </a:p>
          <a:p>
            <a:r>
              <a:rPr lang="en-US" dirty="0" smtClean="0"/>
              <a:t>How are creativity and technology connected?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ransition spd="slow">
    <p:wedge/>
    <p:sndAc>
      <p:stSnd>
        <p:snd r:embed="rId3" name="camera.wav"/>
      </p:stSnd>
    </p:sndAc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4294967295"/>
          </p:nvPr>
        </p:nvSpPr>
        <p:spPr>
          <a:xfrm>
            <a:off x="609600" y="1676400"/>
            <a:ext cx="6858000" cy="3276600"/>
          </a:xfrm>
          <a:solidFill>
            <a:schemeClr val="bg1">
              <a:alpha val="31000"/>
            </a:schemeClr>
          </a:solidFill>
          <a:ln w="19050" cap="rnd" cmpd="dbl">
            <a:solidFill>
              <a:srgbClr val="92D050"/>
            </a:solidFill>
            <a:bevel/>
          </a:ln>
          <a:effectLst>
            <a:innerShdw dist="50800" dir="13500000">
              <a:srgbClr val="92D050"/>
            </a:innerShdw>
          </a:effectLst>
          <a:scene3d>
            <a:camera prst="isometricOffAxis1Right">
              <a:rot lat="1380000" lon="20039998" rev="599992"/>
            </a:camera>
            <a:lightRig rig="brightRoom" dir="t"/>
          </a:scene3d>
          <a:sp3d z="57150" extrusionH="76200" contourW="101600">
            <a:bevelT prst="angle"/>
            <a:bevelB prst="slope"/>
            <a:extrusionClr>
              <a:srgbClr val="92D050"/>
            </a:extrusionClr>
            <a:contourClr>
              <a:srgbClr val="92D050"/>
            </a:contourClr>
          </a:sp3d>
        </p:spPr>
        <p:txBody>
          <a:bodyPr vert="horz" anchor="ctr" anchorCtr="0">
            <a:noAutofit/>
          </a:bodyPr>
          <a:lstStyle/>
          <a:p>
            <a:pPr>
              <a:buNone/>
            </a:pPr>
            <a:r>
              <a:rPr lang="en-US" sz="4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Bradley Hand ITC" pitchFamily="66" charset="0"/>
              </a:rPr>
              <a:t>Creativity is generating innovative ideas and manifest them from thought into reality</a:t>
            </a:r>
            <a:r>
              <a:rPr lang="en-US" sz="4400" dirty="0" smtClean="0">
                <a:latin typeface="Bradley Hand ITC" pitchFamily="66" charset="0"/>
              </a:rPr>
              <a:t>.</a:t>
            </a:r>
          </a:p>
        </p:txBody>
      </p:sp>
    </p:spTree>
  </p:cSld>
  <p:clrMapOvr>
    <a:masterClrMapping/>
  </p:clrMapOvr>
  <p:transition spd="slow">
    <p:wedge/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95883" y="838200"/>
            <a:ext cx="7744239" cy="5181600"/>
          </a:xfrm>
          <a:prstGeom prst="rect">
            <a:avLst/>
          </a:prstGeom>
          <a:ln cmpd="sng">
            <a:solidFill>
              <a:srgbClr val="00B0F0"/>
            </a:solidFill>
          </a:ln>
          <a:effectLst>
            <a:innerShdw blurRad="63500" dist="50800">
              <a:prstClr val="black">
                <a:alpha val="50000"/>
              </a:prstClr>
            </a:innerShdw>
          </a:effectLst>
        </p:spPr>
      </p:pic>
    </p:spTree>
  </p:cSld>
  <p:clrMapOvr>
    <a:masterClrMapping/>
  </p:clrMapOvr>
  <p:transition spd="slow">
    <p:wedge/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3" name="Rectangle 12"/>
          <p:cNvSpPr/>
          <p:nvPr/>
        </p:nvSpPr>
        <p:spPr>
          <a:xfrm>
            <a:off x="1143000" y="616089"/>
            <a:ext cx="5867400" cy="5632311"/>
          </a:xfrm>
          <a:prstGeom prst="rect">
            <a:avLst/>
          </a:prstGeom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6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Bauhaus 93" pitchFamily="82" charset="0"/>
              </a:rPr>
              <a:t>Creativity is putting </a:t>
            </a:r>
            <a:r>
              <a:rPr lang="en-US" sz="6000" b="1" dirty="0" smtClean="0">
                <a:ln w="18000">
                  <a:solidFill>
                    <a:schemeClr val="accent2">
                      <a:satMod val="140000"/>
                      <a:alpha val="74000"/>
                    </a:schemeClr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Bauhaus 93" pitchFamily="82" charset="0"/>
              </a:rPr>
              <a:t>your</a:t>
            </a:r>
            <a:r>
              <a:rPr lang="en-US" sz="6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Bauhaus 93" pitchFamily="82" charset="0"/>
              </a:rPr>
              <a:t> mind </a:t>
            </a:r>
          </a:p>
          <a:p>
            <a:pPr algn="ctr"/>
            <a:r>
              <a:rPr lang="en-US" sz="6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Bauhaus 93" pitchFamily="82" charset="0"/>
              </a:rPr>
              <a:t>and senses to dream!</a:t>
            </a:r>
          </a:p>
          <a:p>
            <a:pPr algn="ctr"/>
            <a:endParaRPr lang="en-US" sz="60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>
    <p:wedge/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379698" y="1143000"/>
            <a:ext cx="1621302" cy="3962400"/>
          </a:xfrm>
        </p:spPr>
        <p:txBody>
          <a:bodyPr vert="vert270" anchor="ctr" anchorCtr="1">
            <a:normAutofit/>
          </a:bodyPr>
          <a:lstStyle/>
          <a:p>
            <a:r>
              <a:rPr lang="en-US" sz="4800" dirty="0" smtClean="0"/>
              <a:t>Creativity is</a:t>
            </a:r>
            <a:endParaRPr lang="en-US" sz="4800" dirty="0"/>
          </a:p>
        </p:txBody>
      </p:sp>
      <p:pic>
        <p:nvPicPr>
          <p:cNvPr id="7" name="Picture Placeholder 6" descr="creativity1.jpg"/>
          <p:cNvPicPr>
            <a:picLocks noGrp="1" noChangeAspect="1"/>
          </p:cNvPicPr>
          <p:nvPr>
            <p:ph type="pic" idx="1"/>
          </p:nvPr>
        </p:nvPicPr>
        <p:blipFill>
          <a:blip r:embed="rId3" cstate="print"/>
          <a:srcRect l="5046" r="5046"/>
          <a:stretch>
            <a:fillRect/>
          </a:stretch>
        </p:blipFill>
        <p:spPr>
          <a:xfrm>
            <a:off x="609600" y="1066800"/>
            <a:ext cx="4206240" cy="4206240"/>
          </a:xfrm>
        </p:spPr>
      </p:pic>
    </p:spTree>
  </p:cSld>
  <p:clrMapOvr>
    <a:masterClrMapping/>
  </p:clrMapOvr>
  <p:transition spd="slow">
    <p:wedge/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4414"/>
            <a:ext cx="9144000" cy="6853586"/>
          </a:xfrm>
          <a:prstGeom prst="rect">
            <a:avLst/>
          </a:prstGeom>
        </p:spPr>
      </p:pic>
    </p:spTree>
  </p:cSld>
  <p:clrMapOvr>
    <a:masterClrMapping/>
  </p:clrMapOvr>
  <p:transition spd="slow">
    <p:wedge/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8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-5892" y="0"/>
            <a:ext cx="9149892" cy="6858000"/>
          </a:xfrm>
          <a:prstGeom prst="rect">
            <a:avLst/>
          </a:prstGeom>
        </p:spPr>
      </p:pic>
    </p:spTree>
  </p:cSld>
  <p:clrMapOvr>
    <a:masterClrMapping/>
  </p:clrMapOvr>
  <p:transition spd="slow">
    <p:wedge/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9.bmp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-174237" y="0"/>
            <a:ext cx="9318237" cy="6858000"/>
          </a:xfrm>
          <a:prstGeom prst="rect">
            <a:avLst/>
          </a:prstGeom>
        </p:spPr>
      </p:pic>
    </p:spTree>
  </p:cSld>
  <p:clrMapOvr>
    <a:masterClrMapping/>
  </p:clrMapOvr>
  <p:transition spd="slow">
    <p:wedge/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1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-599607" y="0"/>
            <a:ext cx="10343213" cy="6858000"/>
          </a:xfrm>
          <a:prstGeom prst="rect">
            <a:avLst/>
          </a:prstGeom>
        </p:spPr>
      </p:pic>
    </p:spTree>
  </p:cSld>
  <p:clrMapOvr>
    <a:masterClrMapping/>
  </p:clrMapOvr>
  <p:transition spd="slow">
    <p:wedge/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1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114800" y="0"/>
            <a:ext cx="5029200" cy="6858000"/>
          </a:xfrm>
          <a:prstGeom prst="rect">
            <a:avLst/>
          </a:prstGeom>
        </p:spPr>
      </p:pic>
      <p:pic>
        <p:nvPicPr>
          <p:cNvPr id="3" name="Picture 2" descr="c13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-457200" y="0"/>
            <a:ext cx="4657725" cy="6858000"/>
          </a:xfrm>
          <a:prstGeom prst="rect">
            <a:avLst/>
          </a:prstGeom>
        </p:spPr>
      </p:pic>
    </p:spTree>
  </p:cSld>
  <p:clrMapOvr>
    <a:masterClrMapping/>
  </p:clrMapOvr>
  <p:transition spd="slow">
    <p:wedge/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1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-30791"/>
            <a:ext cx="9144000" cy="7111792"/>
          </a:xfrm>
          <a:prstGeom prst="rect">
            <a:avLst/>
          </a:prstGeom>
        </p:spPr>
      </p:pic>
    </p:spTree>
  </p:cSld>
  <p:clrMapOvr>
    <a:masterClrMapping/>
  </p:clrMapOvr>
  <p:transition spd="slow">
    <p:wedge/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FF00"/>
                </a:solidFill>
              </a:rPr>
              <a:t>BE CREATIVE!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endParaRPr lang="en-US" sz="5400" dirty="0" smtClean="0"/>
          </a:p>
          <a:p>
            <a:r>
              <a:rPr lang="en-US" dirty="0" smtClean="0"/>
              <a:t>Build something very creative from a little piece of recycled material. </a:t>
            </a:r>
            <a:endParaRPr lang="en-US" dirty="0"/>
          </a:p>
        </p:txBody>
      </p:sp>
    </p:spTree>
  </p:cSld>
  <p:clrMapOvr>
    <a:masterClrMapping/>
  </p:clrMapOvr>
  <p:transition spd="slow">
    <p:wedge/>
    <p:sndAc>
      <p:stSnd>
        <p:snd r:embed="rId3" name="camera.wav"/>
      </p:stSnd>
    </p:sndAc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pulent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pulent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pulent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55000"/>
              </a:schemeClr>
            </a:gs>
            <a:gs pos="65000">
              <a:schemeClr val="phClr">
                <a:shade val="85000"/>
                <a:satMod val="155000"/>
              </a:schemeClr>
            </a:gs>
            <a:gs pos="100000">
              <a:schemeClr val="phClr">
                <a:shade val="95000"/>
                <a:satMod val="155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prstMaterial="matte">
            <a:bevelT h="2222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TemplateFile" ma:contentTypeID="0x0101006EDDDB5EE6D98C44930B742096920B300400F5B6D36B3EF94B4E9A635CDF2A18F5B8" ma:contentTypeVersion="30" ma:contentTypeDescription="Create a new document." ma:contentTypeScope="" ma:versionID="b6358c8e9ccf10d22debe3a56dce56ac"/>
</file>

<file path=customXml/item2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/>
</file>

<file path=customXml/itemProps1.xml><?xml version="1.0" encoding="utf-8"?>
<ds:datastoreItem xmlns:ds="http://schemas.openxmlformats.org/officeDocument/2006/customXml" ds:itemID="{9C38B1D2-7181-4C03-8641-1AACC5D9A379}">
  <ds:schemaRefs>
    <ds:schemaRef ds:uri="http://schemas.microsoft.com/office/2006/metadata/contentType"/>
    <ds:schemaRef ds:uri="http://schemas.microsoft.com/office/2006/metadata/properties/metaAttributes"/>
  </ds:schemaRefs>
</ds:datastoreItem>
</file>

<file path=customXml/itemProps2.xml><?xml version="1.0" encoding="utf-8"?>
<ds:datastoreItem xmlns:ds="http://schemas.openxmlformats.org/officeDocument/2006/customXml" ds:itemID="{6950B21A-33C6-45F7-BE22-C777C84A1111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784DC919-9CB3-4D5D-B6ED-75217E46608F}">
  <ds:schemaRefs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0</TotalTime>
  <Words>134</Words>
  <Application>Microsoft Office PowerPoint</Application>
  <PresentationFormat>On-screen Show (4:3)</PresentationFormat>
  <Paragraphs>32</Paragraphs>
  <Slides>14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Opulent</vt:lpstr>
      <vt:lpstr>Session 4</vt:lpstr>
      <vt:lpstr>Creativity is</vt:lpstr>
      <vt:lpstr>Slide 3</vt:lpstr>
      <vt:lpstr>Slide 4</vt:lpstr>
      <vt:lpstr>Slide 5</vt:lpstr>
      <vt:lpstr>Slide 6</vt:lpstr>
      <vt:lpstr>Slide 7</vt:lpstr>
      <vt:lpstr>Slide 8</vt:lpstr>
      <vt:lpstr>BE CREATIVE!</vt:lpstr>
      <vt:lpstr>CREATIVITY, design and technology</vt:lpstr>
      <vt:lpstr>Activity MYP1</vt:lpstr>
      <vt:lpstr>Slide 12</vt:lpstr>
      <vt:lpstr>Slide 13</vt:lpstr>
      <vt:lpstr>Slide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2010-09-07T15:40:23Z</dcterms:created>
  <dcterms:modified xsi:type="dcterms:W3CDTF">2010-09-15T21:58:11Z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TC101743289990</vt:lpwstr>
  </property>
</Properties>
</file>